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62" r:id="rId3"/>
    <p:sldId id="258" r:id="rId4"/>
    <p:sldId id="257" r:id="rId5"/>
    <p:sldId id="263" r:id="rId6"/>
  </p:sldIdLst>
  <p:sldSz cx="18288000" cy="121888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337"/>
  </p:normalViewPr>
  <p:slideViewPr>
    <p:cSldViewPr snapToGrid="0">
      <p:cViewPr>
        <p:scale>
          <a:sx n="51" d="100"/>
          <a:sy n="51" d="100"/>
        </p:scale>
        <p:origin x="1000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994792"/>
            <a:ext cx="15544800" cy="4243517"/>
          </a:xfrm>
        </p:spPr>
        <p:txBody>
          <a:bodyPr anchor="b"/>
          <a:lstStyle>
            <a:lvl1pPr algn="ctr">
              <a:defRPr sz="106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6401956"/>
            <a:ext cx="13716000" cy="2942810"/>
          </a:xfrm>
        </p:spPr>
        <p:txBody>
          <a:bodyPr/>
          <a:lstStyle>
            <a:lvl1pPr marL="0" indent="0" algn="ctr">
              <a:buNone/>
              <a:defRPr sz="4266"/>
            </a:lvl1pPr>
            <a:lvl2pPr marL="812582" indent="0" algn="ctr">
              <a:buNone/>
              <a:defRPr sz="3555"/>
            </a:lvl2pPr>
            <a:lvl3pPr marL="1625163" indent="0" algn="ctr">
              <a:buNone/>
              <a:defRPr sz="3199"/>
            </a:lvl3pPr>
            <a:lvl4pPr marL="2437745" indent="0" algn="ctr">
              <a:buNone/>
              <a:defRPr sz="2844"/>
            </a:lvl4pPr>
            <a:lvl5pPr marL="3250326" indent="0" algn="ctr">
              <a:buNone/>
              <a:defRPr sz="2844"/>
            </a:lvl5pPr>
            <a:lvl6pPr marL="4062908" indent="0" algn="ctr">
              <a:buNone/>
              <a:defRPr sz="2844"/>
            </a:lvl6pPr>
            <a:lvl7pPr marL="4875489" indent="0" algn="ctr">
              <a:buNone/>
              <a:defRPr sz="2844"/>
            </a:lvl7pPr>
            <a:lvl8pPr marL="5688071" indent="0" algn="ctr">
              <a:buNone/>
              <a:defRPr sz="2844"/>
            </a:lvl8pPr>
            <a:lvl9pPr marL="6500652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3F226-82EB-AD48-BC49-F7CCFDBB07F7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0E0DD-2B5D-8C4F-B3C4-C970C2DD8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02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3F226-82EB-AD48-BC49-F7CCFDBB07F7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0E0DD-2B5D-8C4F-B3C4-C970C2DD8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21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648942"/>
            <a:ext cx="3943350" cy="10329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648942"/>
            <a:ext cx="11601450" cy="103294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3F226-82EB-AD48-BC49-F7CCFDBB07F7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0E0DD-2B5D-8C4F-B3C4-C970C2DD8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83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3F226-82EB-AD48-BC49-F7CCFDBB07F7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0E0DD-2B5D-8C4F-B3C4-C970C2DD8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7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3038745"/>
            <a:ext cx="15773400" cy="5070212"/>
          </a:xfrm>
        </p:spPr>
        <p:txBody>
          <a:bodyPr anchor="b"/>
          <a:lstStyle>
            <a:lvl1pPr>
              <a:defRPr sz="106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8156923"/>
            <a:ext cx="15773400" cy="2666305"/>
          </a:xfrm>
        </p:spPr>
        <p:txBody>
          <a:bodyPr/>
          <a:lstStyle>
            <a:lvl1pPr marL="0" indent="0">
              <a:buNone/>
              <a:defRPr sz="4266">
                <a:solidFill>
                  <a:schemeClr val="tx1"/>
                </a:solidFill>
              </a:defRPr>
            </a:lvl1pPr>
            <a:lvl2pPr marL="812582" indent="0">
              <a:buNone/>
              <a:defRPr sz="3555">
                <a:solidFill>
                  <a:schemeClr val="tx1">
                    <a:tint val="75000"/>
                  </a:schemeClr>
                </a:solidFill>
              </a:defRPr>
            </a:lvl2pPr>
            <a:lvl3pPr marL="1625163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3pPr>
            <a:lvl4pPr marL="2437745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032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2908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5489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80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065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3F226-82EB-AD48-BC49-F7CCFDBB07F7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0E0DD-2B5D-8C4F-B3C4-C970C2DD8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7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3244711"/>
            <a:ext cx="7772400" cy="7733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3244711"/>
            <a:ext cx="7772400" cy="7733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3F226-82EB-AD48-BC49-F7CCFDBB07F7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0E0DD-2B5D-8C4F-B3C4-C970C2DD8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24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648945"/>
            <a:ext cx="15773400" cy="23559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2987956"/>
            <a:ext cx="7736680" cy="1464351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582" indent="0">
              <a:buNone/>
              <a:defRPr sz="3555" b="1"/>
            </a:lvl2pPr>
            <a:lvl3pPr marL="1625163" indent="0">
              <a:buNone/>
              <a:defRPr sz="3199" b="1"/>
            </a:lvl3pPr>
            <a:lvl4pPr marL="2437745" indent="0">
              <a:buNone/>
              <a:defRPr sz="2844" b="1"/>
            </a:lvl4pPr>
            <a:lvl5pPr marL="3250326" indent="0">
              <a:buNone/>
              <a:defRPr sz="2844" b="1"/>
            </a:lvl5pPr>
            <a:lvl6pPr marL="4062908" indent="0">
              <a:buNone/>
              <a:defRPr sz="2844" b="1"/>
            </a:lvl6pPr>
            <a:lvl7pPr marL="4875489" indent="0">
              <a:buNone/>
              <a:defRPr sz="2844" b="1"/>
            </a:lvl7pPr>
            <a:lvl8pPr marL="5688071" indent="0">
              <a:buNone/>
              <a:defRPr sz="2844" b="1"/>
            </a:lvl8pPr>
            <a:lvl9pPr marL="6500652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4452307"/>
            <a:ext cx="7736680" cy="6548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2987956"/>
            <a:ext cx="7774782" cy="1464351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582" indent="0">
              <a:buNone/>
              <a:defRPr sz="3555" b="1"/>
            </a:lvl2pPr>
            <a:lvl3pPr marL="1625163" indent="0">
              <a:buNone/>
              <a:defRPr sz="3199" b="1"/>
            </a:lvl3pPr>
            <a:lvl4pPr marL="2437745" indent="0">
              <a:buNone/>
              <a:defRPr sz="2844" b="1"/>
            </a:lvl4pPr>
            <a:lvl5pPr marL="3250326" indent="0">
              <a:buNone/>
              <a:defRPr sz="2844" b="1"/>
            </a:lvl5pPr>
            <a:lvl6pPr marL="4062908" indent="0">
              <a:buNone/>
              <a:defRPr sz="2844" b="1"/>
            </a:lvl6pPr>
            <a:lvl7pPr marL="4875489" indent="0">
              <a:buNone/>
              <a:defRPr sz="2844" b="1"/>
            </a:lvl7pPr>
            <a:lvl8pPr marL="5688071" indent="0">
              <a:buNone/>
              <a:defRPr sz="2844" b="1"/>
            </a:lvl8pPr>
            <a:lvl9pPr marL="6500652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4452307"/>
            <a:ext cx="7774782" cy="6548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3F226-82EB-AD48-BC49-F7CCFDBB07F7}" type="datetimeFigureOut">
              <a:rPr lang="en-US" smtClean="0"/>
              <a:t>1/31/23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0E0DD-2B5D-8C4F-B3C4-C970C2DD8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9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3F226-82EB-AD48-BC49-F7CCFDBB07F7}" type="datetimeFigureOut">
              <a:rPr lang="en-US" smtClean="0"/>
              <a:t>1/31/23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0E0DD-2B5D-8C4F-B3C4-C970C2DD8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3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3F226-82EB-AD48-BC49-F7CCFDBB07F7}" type="datetimeFigureOut">
              <a:rPr lang="en-US" smtClean="0"/>
              <a:t>1/31/23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0E0DD-2B5D-8C4F-B3C4-C970C2DD8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4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812588"/>
            <a:ext cx="5898356" cy="2844059"/>
          </a:xfrm>
        </p:spPr>
        <p:txBody>
          <a:bodyPr anchor="b"/>
          <a:lstStyle>
            <a:lvl1pPr>
              <a:defRPr sz="56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754968"/>
            <a:ext cx="9258300" cy="8661966"/>
          </a:xfrm>
        </p:spPr>
        <p:txBody>
          <a:bodyPr/>
          <a:lstStyle>
            <a:lvl1pPr>
              <a:defRPr sz="5687"/>
            </a:lvl1pPr>
            <a:lvl2pPr>
              <a:defRPr sz="4976"/>
            </a:lvl2pPr>
            <a:lvl3pPr>
              <a:defRPr sz="4266"/>
            </a:lvl3pPr>
            <a:lvl4pPr>
              <a:defRPr sz="3555"/>
            </a:lvl4pPr>
            <a:lvl5pPr>
              <a:defRPr sz="3555"/>
            </a:lvl5pPr>
            <a:lvl6pPr>
              <a:defRPr sz="3555"/>
            </a:lvl6pPr>
            <a:lvl7pPr>
              <a:defRPr sz="3555"/>
            </a:lvl7pPr>
            <a:lvl8pPr>
              <a:defRPr sz="3555"/>
            </a:lvl8pPr>
            <a:lvl9pPr>
              <a:defRPr sz="35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3656647"/>
            <a:ext cx="5898356" cy="6774392"/>
          </a:xfrm>
        </p:spPr>
        <p:txBody>
          <a:bodyPr/>
          <a:lstStyle>
            <a:lvl1pPr marL="0" indent="0">
              <a:buNone/>
              <a:defRPr sz="2844"/>
            </a:lvl1pPr>
            <a:lvl2pPr marL="812582" indent="0">
              <a:buNone/>
              <a:defRPr sz="2488"/>
            </a:lvl2pPr>
            <a:lvl3pPr marL="1625163" indent="0">
              <a:buNone/>
              <a:defRPr sz="2133"/>
            </a:lvl3pPr>
            <a:lvl4pPr marL="2437745" indent="0">
              <a:buNone/>
              <a:defRPr sz="1777"/>
            </a:lvl4pPr>
            <a:lvl5pPr marL="3250326" indent="0">
              <a:buNone/>
              <a:defRPr sz="1777"/>
            </a:lvl5pPr>
            <a:lvl6pPr marL="4062908" indent="0">
              <a:buNone/>
              <a:defRPr sz="1777"/>
            </a:lvl6pPr>
            <a:lvl7pPr marL="4875489" indent="0">
              <a:buNone/>
              <a:defRPr sz="1777"/>
            </a:lvl7pPr>
            <a:lvl8pPr marL="5688071" indent="0">
              <a:buNone/>
              <a:defRPr sz="1777"/>
            </a:lvl8pPr>
            <a:lvl9pPr marL="6500652" indent="0">
              <a:buNone/>
              <a:defRPr sz="17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3F226-82EB-AD48-BC49-F7CCFDBB07F7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0E0DD-2B5D-8C4F-B3C4-C970C2DD8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71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812588"/>
            <a:ext cx="5898356" cy="2844059"/>
          </a:xfrm>
        </p:spPr>
        <p:txBody>
          <a:bodyPr anchor="b"/>
          <a:lstStyle>
            <a:lvl1pPr>
              <a:defRPr sz="56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754968"/>
            <a:ext cx="9258300" cy="8661966"/>
          </a:xfrm>
        </p:spPr>
        <p:txBody>
          <a:bodyPr anchor="t"/>
          <a:lstStyle>
            <a:lvl1pPr marL="0" indent="0">
              <a:buNone/>
              <a:defRPr sz="5687"/>
            </a:lvl1pPr>
            <a:lvl2pPr marL="812582" indent="0">
              <a:buNone/>
              <a:defRPr sz="4976"/>
            </a:lvl2pPr>
            <a:lvl3pPr marL="1625163" indent="0">
              <a:buNone/>
              <a:defRPr sz="4266"/>
            </a:lvl3pPr>
            <a:lvl4pPr marL="2437745" indent="0">
              <a:buNone/>
              <a:defRPr sz="3555"/>
            </a:lvl4pPr>
            <a:lvl5pPr marL="3250326" indent="0">
              <a:buNone/>
              <a:defRPr sz="3555"/>
            </a:lvl5pPr>
            <a:lvl6pPr marL="4062908" indent="0">
              <a:buNone/>
              <a:defRPr sz="3555"/>
            </a:lvl6pPr>
            <a:lvl7pPr marL="4875489" indent="0">
              <a:buNone/>
              <a:defRPr sz="3555"/>
            </a:lvl7pPr>
            <a:lvl8pPr marL="5688071" indent="0">
              <a:buNone/>
              <a:defRPr sz="3555"/>
            </a:lvl8pPr>
            <a:lvl9pPr marL="6500652" indent="0">
              <a:buNone/>
              <a:defRPr sz="355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3656647"/>
            <a:ext cx="5898356" cy="6774392"/>
          </a:xfrm>
        </p:spPr>
        <p:txBody>
          <a:bodyPr/>
          <a:lstStyle>
            <a:lvl1pPr marL="0" indent="0">
              <a:buNone/>
              <a:defRPr sz="2844"/>
            </a:lvl1pPr>
            <a:lvl2pPr marL="812582" indent="0">
              <a:buNone/>
              <a:defRPr sz="2488"/>
            </a:lvl2pPr>
            <a:lvl3pPr marL="1625163" indent="0">
              <a:buNone/>
              <a:defRPr sz="2133"/>
            </a:lvl3pPr>
            <a:lvl4pPr marL="2437745" indent="0">
              <a:buNone/>
              <a:defRPr sz="1777"/>
            </a:lvl4pPr>
            <a:lvl5pPr marL="3250326" indent="0">
              <a:buNone/>
              <a:defRPr sz="1777"/>
            </a:lvl5pPr>
            <a:lvl6pPr marL="4062908" indent="0">
              <a:buNone/>
              <a:defRPr sz="1777"/>
            </a:lvl6pPr>
            <a:lvl7pPr marL="4875489" indent="0">
              <a:buNone/>
              <a:defRPr sz="1777"/>
            </a:lvl7pPr>
            <a:lvl8pPr marL="5688071" indent="0">
              <a:buNone/>
              <a:defRPr sz="1777"/>
            </a:lvl8pPr>
            <a:lvl9pPr marL="6500652" indent="0">
              <a:buNone/>
              <a:defRPr sz="17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3F226-82EB-AD48-BC49-F7CCFDBB07F7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0E0DD-2B5D-8C4F-B3C4-C970C2DD8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47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648945"/>
            <a:ext cx="15773400" cy="2355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3244711"/>
            <a:ext cx="15773400" cy="7733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1297238"/>
            <a:ext cx="4114800" cy="6489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3F226-82EB-AD48-BC49-F7CCFDBB07F7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1297238"/>
            <a:ext cx="6172200" cy="6489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1297238"/>
            <a:ext cx="4114800" cy="6489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0E0DD-2B5D-8C4F-B3C4-C970C2DD8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68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625163" rtl="0" eaLnBrk="1" latinLnBrk="0" hangingPunct="1">
        <a:lnSpc>
          <a:spcPct val="90000"/>
        </a:lnSpc>
        <a:spcBef>
          <a:spcPct val="0"/>
        </a:spcBef>
        <a:buNone/>
        <a:defRPr sz="78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291" indent="-406291" algn="l" defTabSz="1625163" rtl="0" eaLnBrk="1" latinLnBrk="0" hangingPunct="1">
        <a:lnSpc>
          <a:spcPct val="90000"/>
        </a:lnSpc>
        <a:spcBef>
          <a:spcPts val="1777"/>
        </a:spcBef>
        <a:buFont typeface="Arial" panose="020B0604020202020204" pitchFamily="34" charset="0"/>
        <a:buChar char="•"/>
        <a:defRPr sz="4976" kern="1200">
          <a:solidFill>
            <a:schemeClr val="tx1"/>
          </a:solidFill>
          <a:latin typeface="+mn-lt"/>
          <a:ea typeface="+mn-ea"/>
          <a:cs typeface="+mn-cs"/>
        </a:defRPr>
      </a:lvl1pPr>
      <a:lvl2pPr marL="1218872" indent="-406291" algn="l" defTabSz="162516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2pPr>
      <a:lvl3pPr marL="2031454" indent="-406291" algn="l" defTabSz="162516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3pPr>
      <a:lvl4pPr marL="2844035" indent="-406291" algn="l" defTabSz="162516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17" indent="-406291" algn="l" defTabSz="162516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5pPr>
      <a:lvl6pPr marL="4469199" indent="-406291" algn="l" defTabSz="162516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6pPr>
      <a:lvl7pPr marL="5281780" indent="-406291" algn="l" defTabSz="162516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7pPr>
      <a:lvl8pPr marL="6094362" indent="-406291" algn="l" defTabSz="162516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8pPr>
      <a:lvl9pPr marL="6906943" indent="-406291" algn="l" defTabSz="1625163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163" rtl="0" eaLnBrk="1" latinLnBrk="0" hangingPunct="1"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812582" algn="l" defTabSz="1625163" rtl="0" eaLnBrk="1" latinLnBrk="0" hangingPunct="1">
        <a:defRPr sz="3199" kern="1200">
          <a:solidFill>
            <a:schemeClr val="tx1"/>
          </a:solidFill>
          <a:latin typeface="+mn-lt"/>
          <a:ea typeface="+mn-ea"/>
          <a:cs typeface="+mn-cs"/>
        </a:defRPr>
      </a:lvl2pPr>
      <a:lvl3pPr marL="1625163" algn="l" defTabSz="1625163" rtl="0" eaLnBrk="1" latinLnBrk="0" hangingPunct="1"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437745" algn="l" defTabSz="1625163" rtl="0" eaLnBrk="1" latinLnBrk="0" hangingPunct="1">
        <a:defRPr sz="3199" kern="1200">
          <a:solidFill>
            <a:schemeClr val="tx1"/>
          </a:solidFill>
          <a:latin typeface="+mn-lt"/>
          <a:ea typeface="+mn-ea"/>
          <a:cs typeface="+mn-cs"/>
        </a:defRPr>
      </a:lvl4pPr>
      <a:lvl5pPr marL="3250326" algn="l" defTabSz="1625163" rtl="0" eaLnBrk="1" latinLnBrk="0" hangingPunct="1">
        <a:defRPr sz="3199" kern="1200">
          <a:solidFill>
            <a:schemeClr val="tx1"/>
          </a:solidFill>
          <a:latin typeface="+mn-lt"/>
          <a:ea typeface="+mn-ea"/>
          <a:cs typeface="+mn-cs"/>
        </a:defRPr>
      </a:lvl5pPr>
      <a:lvl6pPr marL="4062908" algn="l" defTabSz="1625163" rtl="0" eaLnBrk="1" latinLnBrk="0" hangingPunct="1">
        <a:defRPr sz="3199" kern="1200">
          <a:solidFill>
            <a:schemeClr val="tx1"/>
          </a:solidFill>
          <a:latin typeface="+mn-lt"/>
          <a:ea typeface="+mn-ea"/>
          <a:cs typeface="+mn-cs"/>
        </a:defRPr>
      </a:lvl6pPr>
      <a:lvl7pPr marL="4875489" algn="l" defTabSz="1625163" rtl="0" eaLnBrk="1" latinLnBrk="0" hangingPunct="1">
        <a:defRPr sz="3199" kern="1200">
          <a:solidFill>
            <a:schemeClr val="tx1"/>
          </a:solidFill>
          <a:latin typeface="+mn-lt"/>
          <a:ea typeface="+mn-ea"/>
          <a:cs typeface="+mn-cs"/>
        </a:defRPr>
      </a:lvl7pPr>
      <a:lvl8pPr marL="5688071" algn="l" defTabSz="1625163" rtl="0" eaLnBrk="1" latinLnBrk="0" hangingPunct="1">
        <a:defRPr sz="3199" kern="1200">
          <a:solidFill>
            <a:schemeClr val="tx1"/>
          </a:solidFill>
          <a:latin typeface="+mn-lt"/>
          <a:ea typeface="+mn-ea"/>
          <a:cs typeface="+mn-cs"/>
        </a:defRPr>
      </a:lvl8pPr>
      <a:lvl9pPr marL="6500652" algn="l" defTabSz="1625163" rtl="0" eaLnBrk="1" latinLnBrk="0" hangingPunct="1">
        <a:defRPr sz="31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jpg"/><Relationship Id="rId7" Type="http://schemas.openxmlformats.org/officeDocument/2006/relationships/image" Target="../media/image15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10" Type="http://schemas.openxmlformats.org/officeDocument/2006/relationships/image" Target="../media/image18.png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3" Type="http://schemas.openxmlformats.org/officeDocument/2006/relationships/image" Target="../media/image11.jpg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2" Type="http://schemas.openxmlformats.org/officeDocument/2006/relationships/image" Target="../media/image10.png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png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3374F41-8F82-295B-7C1D-E73FE0C5C8F1}"/>
              </a:ext>
            </a:extLst>
          </p:cNvPr>
          <p:cNvGrpSpPr/>
          <p:nvPr/>
        </p:nvGrpSpPr>
        <p:grpSpPr>
          <a:xfrm>
            <a:off x="5100466" y="3524782"/>
            <a:ext cx="7772400" cy="5139260"/>
            <a:chOff x="1867271" y="702795"/>
            <a:chExt cx="7772400" cy="51392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21E637F-14D9-EC44-ACA0-7FB07825025A}"/>
                </a:ext>
              </a:extLst>
            </p:cNvPr>
            <p:cNvGrpSpPr/>
            <p:nvPr/>
          </p:nvGrpSpPr>
          <p:grpSpPr>
            <a:xfrm>
              <a:off x="1867271" y="3371086"/>
              <a:ext cx="7772400" cy="2470969"/>
              <a:chOff x="1867271" y="3612965"/>
              <a:chExt cx="7772400" cy="247096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861FF15-1D56-F9E3-5815-3AA0FF9C5A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5748"/>
              <a:stretch/>
            </p:blipFill>
            <p:spPr>
              <a:xfrm>
                <a:off x="1867271" y="3799647"/>
                <a:ext cx="7772400" cy="2284287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BA143A-82CD-F46A-74C6-D97332CFF6D9}"/>
                  </a:ext>
                </a:extLst>
              </p:cNvPr>
              <p:cNvSpPr txBox="1"/>
              <p:nvPr/>
            </p:nvSpPr>
            <p:spPr>
              <a:xfrm>
                <a:off x="2433154" y="3612965"/>
                <a:ext cx="136678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Reservoir Spikes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25C8EE-3E96-D8AC-838A-EAAC5001E183}"/>
                  </a:ext>
                </a:extLst>
              </p:cNvPr>
              <p:cNvSpPr txBox="1"/>
              <p:nvPr/>
            </p:nvSpPr>
            <p:spPr>
              <a:xfrm>
                <a:off x="4966196" y="3612966"/>
                <a:ext cx="159986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Effector Activations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87997D-6510-8288-2A76-40A777C53E3E}"/>
                  </a:ext>
                </a:extLst>
              </p:cNvPr>
              <p:cNvSpPr txBox="1"/>
              <p:nvPr/>
            </p:nvSpPr>
            <p:spPr>
              <a:xfrm>
                <a:off x="7225805" y="3612966"/>
                <a:ext cx="241386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Reservoir Weights Distribution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9400A3C-ED94-F753-1810-CBE9D54FE648}"/>
                </a:ext>
              </a:extLst>
            </p:cNvPr>
            <p:cNvGrpSpPr/>
            <p:nvPr/>
          </p:nvGrpSpPr>
          <p:grpSpPr>
            <a:xfrm>
              <a:off x="1867271" y="702795"/>
              <a:ext cx="7772400" cy="2677194"/>
              <a:chOff x="1867271" y="702795"/>
              <a:chExt cx="7772400" cy="267719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D44AA2A-1A95-F86E-9DF2-0A90AE0240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5612"/>
              <a:stretch/>
            </p:blipFill>
            <p:spPr>
              <a:xfrm>
                <a:off x="1867271" y="928952"/>
                <a:ext cx="7772400" cy="2291326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6B5A08-5BA3-B7F4-0B5D-65852025C5CC}"/>
                  </a:ext>
                </a:extLst>
              </p:cNvPr>
              <p:cNvSpPr txBox="1"/>
              <p:nvPr/>
            </p:nvSpPr>
            <p:spPr>
              <a:xfrm>
                <a:off x="2433154" y="702796"/>
                <a:ext cx="144629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Agent &amp; Stimulus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82B6B0-6004-9126-5964-8DD1687387A6}"/>
                  </a:ext>
                </a:extLst>
              </p:cNvPr>
              <p:cNvSpPr txBox="1"/>
              <p:nvPr/>
            </p:nvSpPr>
            <p:spPr>
              <a:xfrm>
                <a:off x="5039165" y="702796"/>
                <a:ext cx="152689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Sensor Activations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1DEA90-AF78-ABC5-FBB1-3E561C3CF8BB}"/>
                  </a:ext>
                </a:extLst>
              </p:cNvPr>
              <p:cNvSpPr txBox="1"/>
              <p:nvPr/>
            </p:nvSpPr>
            <p:spPr>
              <a:xfrm>
                <a:off x="7380815" y="702795"/>
                <a:ext cx="210384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Reservoir Node Properties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81A632-D579-8208-F838-0BDC0BFE968C}"/>
                  </a:ext>
                </a:extLst>
              </p:cNvPr>
              <p:cNvSpPr/>
              <p:nvPr/>
            </p:nvSpPr>
            <p:spPr>
              <a:xfrm>
                <a:off x="7461895" y="3090379"/>
                <a:ext cx="1652766" cy="2151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E2910F5-6E65-467E-1113-F57C7AE47CB6}"/>
                  </a:ext>
                </a:extLst>
              </p:cNvPr>
              <p:cNvSpPr txBox="1"/>
              <p:nvPr/>
            </p:nvSpPr>
            <p:spPr>
              <a:xfrm>
                <a:off x="7558723" y="3072212"/>
                <a:ext cx="5902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dirty="0"/>
                  <a:t>Mean </a:t>
                </a:r>
              </a:p>
              <a:p>
                <a:pPr algn="ctr"/>
                <a:r>
                  <a:rPr lang="en-US" sz="700" dirty="0"/>
                  <a:t>Activations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415E8E-D43C-2E6F-0A49-A099AD5C5C82}"/>
                  </a:ext>
                </a:extLst>
              </p:cNvPr>
              <p:cNvSpPr txBox="1"/>
              <p:nvPr/>
            </p:nvSpPr>
            <p:spPr>
              <a:xfrm>
                <a:off x="8245777" y="3066389"/>
                <a:ext cx="4171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dirty="0"/>
                  <a:t>Mean </a:t>
                </a:r>
              </a:p>
              <a:p>
                <a:pPr algn="ctr"/>
                <a:r>
                  <a:rPr lang="en-US" sz="700" dirty="0"/>
                  <a:t>Errors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C8D904-9AB0-C357-CE4C-0318C5CCEF9E}"/>
                  </a:ext>
                </a:extLst>
              </p:cNvPr>
              <p:cNvSpPr txBox="1"/>
              <p:nvPr/>
            </p:nvSpPr>
            <p:spPr>
              <a:xfrm>
                <a:off x="8821885" y="3063309"/>
                <a:ext cx="4555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dirty="0"/>
                  <a:t>Mean </a:t>
                </a:r>
              </a:p>
              <a:p>
                <a:pPr algn="ctr"/>
                <a:r>
                  <a:rPr lang="en-US" sz="700" dirty="0"/>
                  <a:t>Targets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5390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6B591F1-FBFE-312C-E91F-87D0EC716767}"/>
              </a:ext>
            </a:extLst>
          </p:cNvPr>
          <p:cNvGrpSpPr/>
          <p:nvPr/>
        </p:nvGrpSpPr>
        <p:grpSpPr>
          <a:xfrm>
            <a:off x="3672972" y="2937101"/>
            <a:ext cx="10235915" cy="5693342"/>
            <a:chOff x="624970" y="2937101"/>
            <a:chExt cx="10235915" cy="569334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25E0F1-DC55-7060-8697-BB800F325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132" t="17169" r="19193" b="7603"/>
            <a:stretch/>
          </p:blipFill>
          <p:spPr>
            <a:xfrm>
              <a:off x="5522241" y="3242663"/>
              <a:ext cx="5338644" cy="5179441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49E0714-9F0D-C8FA-15BB-0F3C388CFBF2}"/>
                </a:ext>
              </a:extLst>
            </p:cNvPr>
            <p:cNvGrpSpPr/>
            <p:nvPr/>
          </p:nvGrpSpPr>
          <p:grpSpPr>
            <a:xfrm>
              <a:off x="624970" y="2937101"/>
              <a:ext cx="5269953" cy="5693342"/>
              <a:chOff x="2068006" y="1114651"/>
              <a:chExt cx="5269953" cy="56933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EC7E341-57F0-EA79-82C2-36DB39C46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5996" y="3084403"/>
                <a:ext cx="4557400" cy="372359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70447A4-0B88-4369-2056-41C3B91BF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7551" y="1391338"/>
                <a:ext cx="5260408" cy="18288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9B6C27-F740-7A7E-6877-C5D30B9185A3}"/>
                  </a:ext>
                </a:extLst>
              </p:cNvPr>
              <p:cNvSpPr txBox="1"/>
              <p:nvPr/>
            </p:nvSpPr>
            <p:spPr>
              <a:xfrm>
                <a:off x="2068978" y="1114651"/>
                <a:ext cx="376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965214-ECBC-85A9-6A5F-E9F5CF0FE7B7}"/>
                  </a:ext>
                </a:extLst>
              </p:cNvPr>
              <p:cNvSpPr txBox="1"/>
              <p:nvPr/>
            </p:nvSpPr>
            <p:spPr>
              <a:xfrm>
                <a:off x="2068006" y="3141329"/>
                <a:ext cx="367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B.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523B28-0452-E8A6-8460-FA3BDCF96F4A}"/>
                </a:ext>
              </a:extLst>
            </p:cNvPr>
            <p:cNvSpPr txBox="1"/>
            <p:nvPr/>
          </p:nvSpPr>
          <p:spPr>
            <a:xfrm>
              <a:off x="5890438" y="2992578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5142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81BCCD01-DF0C-93BA-E20D-3C5EAD85427E}"/>
              </a:ext>
            </a:extLst>
          </p:cNvPr>
          <p:cNvGrpSpPr/>
          <p:nvPr/>
        </p:nvGrpSpPr>
        <p:grpSpPr>
          <a:xfrm>
            <a:off x="3247684" y="133368"/>
            <a:ext cx="7543341" cy="10270217"/>
            <a:chOff x="2485682" y="682006"/>
            <a:chExt cx="7543341" cy="10270217"/>
          </a:xfrm>
          <a:solidFill>
            <a:schemeClr val="bg1"/>
          </a:solidFill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72F85B5-062D-0927-DC12-334CECBAD281}"/>
                </a:ext>
              </a:extLst>
            </p:cNvPr>
            <p:cNvGrpSpPr/>
            <p:nvPr/>
          </p:nvGrpSpPr>
          <p:grpSpPr>
            <a:xfrm>
              <a:off x="2485682" y="682006"/>
              <a:ext cx="7543341" cy="3988032"/>
              <a:chOff x="2210259" y="858947"/>
              <a:chExt cx="7543341" cy="3988032"/>
            </a:xfrm>
            <a:grpFill/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EDE2841-2A33-5C2F-43BF-76E1B5A964F7}"/>
                  </a:ext>
                </a:extLst>
              </p:cNvPr>
              <p:cNvGrpSpPr/>
              <p:nvPr/>
            </p:nvGrpSpPr>
            <p:grpSpPr>
              <a:xfrm>
                <a:off x="2405271" y="1116496"/>
                <a:ext cx="7348329" cy="3730483"/>
                <a:chOff x="2405271" y="1116496"/>
                <a:chExt cx="7348329" cy="3730483"/>
              </a:xfrm>
              <a:grpFill/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03CEA624-2BBD-F35F-628D-30023CF76C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38400" y="1116496"/>
                  <a:ext cx="7315200" cy="182880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FBFF0419-2451-FBB5-7242-AA38CBA6B3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05271" y="3018179"/>
                  <a:ext cx="6334538" cy="1828800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261792-3749-2919-5961-2DCE3B924B76}"/>
                  </a:ext>
                </a:extLst>
              </p:cNvPr>
              <p:cNvSpPr txBox="1"/>
              <p:nvPr/>
            </p:nvSpPr>
            <p:spPr>
              <a:xfrm>
                <a:off x="2210259" y="858947"/>
                <a:ext cx="376770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A.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912926-DB20-477C-E251-A8C5604328DF}"/>
                  </a:ext>
                </a:extLst>
              </p:cNvPr>
              <p:cNvSpPr txBox="1"/>
              <p:nvPr/>
            </p:nvSpPr>
            <p:spPr>
              <a:xfrm>
                <a:off x="2254696" y="2760630"/>
                <a:ext cx="36740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B.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F972BCE-E8E9-0523-976C-1519DA1B9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5162" y="4605046"/>
              <a:ext cx="7256514" cy="6347177"/>
            </a:xfrm>
            <a:prstGeom prst="rect">
              <a:avLst/>
            </a:prstGeom>
            <a:grpFill/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A82843-A0CF-C387-05F6-8A3F6CE91DFE}"/>
                </a:ext>
              </a:extLst>
            </p:cNvPr>
            <p:cNvSpPr txBox="1"/>
            <p:nvPr/>
          </p:nvSpPr>
          <p:spPr>
            <a:xfrm>
              <a:off x="2530119" y="4769638"/>
              <a:ext cx="36580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C8320E-6502-71F2-3D19-998917CB2964}"/>
              </a:ext>
            </a:extLst>
          </p:cNvPr>
          <p:cNvGrpSpPr/>
          <p:nvPr/>
        </p:nvGrpSpPr>
        <p:grpSpPr>
          <a:xfrm>
            <a:off x="10633304" y="6094413"/>
            <a:ext cx="4606697" cy="4064603"/>
            <a:chOff x="6096000" y="51018"/>
            <a:chExt cx="5768790" cy="508994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89831D0-D5CC-7EFA-50E4-AB58E4381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244" t="20392" r="7177" b="5388"/>
            <a:stretch/>
          </p:blipFill>
          <p:spPr>
            <a:xfrm>
              <a:off x="6096000" y="51018"/>
              <a:ext cx="5768790" cy="508994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E9CA360-35C6-DDC5-3A62-90B890A7AE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67000"/>
            </a:blip>
            <a:srcRect t="23368" b="26034"/>
            <a:stretch/>
          </p:blipFill>
          <p:spPr>
            <a:xfrm rot="10800000">
              <a:off x="8731930" y="3864581"/>
              <a:ext cx="2599459" cy="449704"/>
            </a:xfrm>
            <a:prstGeom prst="rect">
              <a:avLst/>
            </a:prstGeom>
            <a:ln>
              <a:noFill/>
            </a:ln>
            <a:scene3d>
              <a:camera prst="orthographicFront">
                <a:rot lat="3960000" lon="2760000" rev="420000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4186341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21E6B07-4F18-65C4-D455-FA8A7447AFF7}"/>
              </a:ext>
            </a:extLst>
          </p:cNvPr>
          <p:cNvGrpSpPr/>
          <p:nvPr/>
        </p:nvGrpSpPr>
        <p:grpSpPr>
          <a:xfrm>
            <a:off x="10870895" y="2"/>
            <a:ext cx="4369107" cy="4014509"/>
            <a:chOff x="2209800" y="0"/>
            <a:chExt cx="7328940" cy="67341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05BB55-20A2-B29A-4B27-2FA0326DC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0"/>
              <a:ext cx="7328940" cy="64105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ECC54B-CCAA-C3AA-B09F-F790310A8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0366" y="6279896"/>
              <a:ext cx="5820925" cy="45422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149A195-812B-6863-DF4C-DC42C654E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062" y="91876"/>
            <a:ext cx="3729725" cy="37297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42C80C-C119-FFD3-059A-DCB4AEF01395}"/>
              </a:ext>
            </a:extLst>
          </p:cNvPr>
          <p:cNvSpPr txBox="1"/>
          <p:nvPr/>
        </p:nvSpPr>
        <p:spPr>
          <a:xfrm>
            <a:off x="6741326" y="91874"/>
            <a:ext cx="37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D36BF8-EF73-40DA-4ABE-25651D73F479}"/>
              </a:ext>
            </a:extLst>
          </p:cNvPr>
          <p:cNvSpPr txBox="1"/>
          <p:nvPr/>
        </p:nvSpPr>
        <p:spPr>
          <a:xfrm>
            <a:off x="10870893" y="91874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EC19DE-312E-F395-95C3-A3BC4FAC0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060" y="4081765"/>
            <a:ext cx="3729726" cy="3729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CD40FE-307B-4BE0-E296-C9271BA71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0892" y="3989891"/>
            <a:ext cx="4369108" cy="3821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E77C02-875F-DD0F-111F-14576D0CF359}"/>
              </a:ext>
            </a:extLst>
          </p:cNvPr>
          <p:cNvSpPr txBox="1"/>
          <p:nvPr/>
        </p:nvSpPr>
        <p:spPr>
          <a:xfrm>
            <a:off x="6741326" y="4031246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4B964-4B30-7267-DAD0-8625255A5A34}"/>
              </a:ext>
            </a:extLst>
          </p:cNvPr>
          <p:cNvSpPr txBox="1"/>
          <p:nvPr/>
        </p:nvSpPr>
        <p:spPr>
          <a:xfrm>
            <a:off x="10870894" y="4031246"/>
            <a:ext cx="37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8E582-E2AF-8354-FC9C-78B0FEE6EE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6049" y="7756021"/>
            <a:ext cx="3481370" cy="2707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EC58BC-8AA0-1A04-123E-E9073CA6C4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4121" y="8046589"/>
            <a:ext cx="3753795" cy="37537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5CA148-0207-6E1D-4530-81F853C841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0398" y="11740596"/>
            <a:ext cx="3503836" cy="2725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25774D-6671-EE00-F892-DC8C51D277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8742" y="7985649"/>
            <a:ext cx="4361258" cy="381473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B12CD31-2E74-99A3-4791-BEA100700083}"/>
              </a:ext>
            </a:extLst>
          </p:cNvPr>
          <p:cNvGrpSpPr/>
          <p:nvPr/>
        </p:nvGrpSpPr>
        <p:grpSpPr>
          <a:xfrm>
            <a:off x="6722525" y="7995743"/>
            <a:ext cx="4482652" cy="369332"/>
            <a:chOff x="645326" y="1157650"/>
            <a:chExt cx="5459725" cy="44983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F347A1-EDA5-F3F0-B2D4-3C0C4F8413FA}"/>
                </a:ext>
              </a:extLst>
            </p:cNvPr>
            <p:cNvSpPr txBox="1"/>
            <p:nvPr/>
          </p:nvSpPr>
          <p:spPr>
            <a:xfrm>
              <a:off x="645326" y="1157650"/>
              <a:ext cx="431872" cy="449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4D5D6F4-6C41-D6B6-A4F3-678034C65157}"/>
                </a:ext>
              </a:extLst>
            </p:cNvPr>
            <p:cNvSpPr txBox="1"/>
            <p:nvPr/>
          </p:nvSpPr>
          <p:spPr>
            <a:xfrm>
              <a:off x="5707463" y="1157650"/>
              <a:ext cx="397588" cy="449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F.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E91507-5956-51C6-966A-76665A8A7095}"/>
              </a:ext>
            </a:extLst>
          </p:cNvPr>
          <p:cNvSpPr txBox="1"/>
          <p:nvPr/>
        </p:nvSpPr>
        <p:spPr>
          <a:xfrm rot="16200000">
            <a:off x="5898305" y="1679968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Baseline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6DCC02-DA34-6FB5-4932-27A7418662E1}"/>
              </a:ext>
            </a:extLst>
          </p:cNvPr>
          <p:cNvSpPr txBox="1"/>
          <p:nvPr/>
        </p:nvSpPr>
        <p:spPr>
          <a:xfrm rot="16200000">
            <a:off x="5201064" y="5715794"/>
            <a:ext cx="2624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With Sensory Noise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8D459C-B8FC-8887-8DAF-56022E263ECB}"/>
              </a:ext>
            </a:extLst>
          </p:cNvPr>
          <p:cNvSpPr txBox="1"/>
          <p:nvPr/>
        </p:nvSpPr>
        <p:spPr>
          <a:xfrm rot="16200000">
            <a:off x="4770881" y="9662183"/>
            <a:ext cx="348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With Visual Field Inversion</a:t>
            </a:r>
          </a:p>
        </p:txBody>
      </p:sp>
    </p:spTree>
    <p:extLst>
      <p:ext uri="{BB962C8B-B14F-4D97-AF65-F5344CB8AC3E}">
        <p14:creationId xmlns:p14="http://schemas.microsoft.com/office/powerpoint/2010/main" val="416658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E9789693-190D-5071-D339-086EA9F0E7B1}"/>
              </a:ext>
            </a:extLst>
          </p:cNvPr>
          <p:cNvGrpSpPr/>
          <p:nvPr/>
        </p:nvGrpSpPr>
        <p:grpSpPr>
          <a:xfrm>
            <a:off x="318250" y="939055"/>
            <a:ext cx="16490750" cy="10178949"/>
            <a:chOff x="318250" y="939055"/>
            <a:chExt cx="16490750" cy="1017894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35C906F-0869-FB2B-135B-9D67C245B9BB}"/>
                </a:ext>
              </a:extLst>
            </p:cNvPr>
            <p:cNvGrpSpPr/>
            <p:nvPr/>
          </p:nvGrpSpPr>
          <p:grpSpPr>
            <a:xfrm>
              <a:off x="318250" y="939055"/>
              <a:ext cx="16490750" cy="9748644"/>
              <a:chOff x="318250" y="939055"/>
              <a:chExt cx="16490750" cy="9748644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567B305D-F577-7C6B-FEB6-D000A7B37978}"/>
                  </a:ext>
                </a:extLst>
              </p:cNvPr>
              <p:cNvGrpSpPr/>
              <p:nvPr/>
            </p:nvGrpSpPr>
            <p:grpSpPr>
              <a:xfrm>
                <a:off x="793193" y="939055"/>
                <a:ext cx="16015807" cy="9748644"/>
                <a:chOff x="-427596" y="939055"/>
                <a:chExt cx="16015807" cy="9748644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52D82B6F-4368-EAE5-D5E1-CFF5B5D2F720}"/>
                    </a:ext>
                  </a:extLst>
                </p:cNvPr>
                <p:cNvGrpSpPr/>
                <p:nvPr/>
              </p:nvGrpSpPr>
              <p:grpSpPr>
                <a:xfrm>
                  <a:off x="-427596" y="1400721"/>
                  <a:ext cx="16015807" cy="9286978"/>
                  <a:chOff x="-427596" y="1400721"/>
                  <a:chExt cx="16015807" cy="9286978"/>
                </a:xfrm>
              </p:grpSpPr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75F2E2CA-5444-B4BC-1F24-AF7B8D857348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6650784"/>
                    <a:ext cx="3836984" cy="4014509"/>
                    <a:chOff x="2209802" y="0"/>
                    <a:chExt cx="6436333" cy="6734123"/>
                  </a:xfrm>
                </p:grpSpPr>
                <p:pic>
                  <p:nvPicPr>
                    <p:cNvPr id="5" name="Picture 4">
                      <a:extLst>
                        <a:ext uri="{FF2B5EF4-FFF2-40B4-BE49-F238E27FC236}">
                          <a16:creationId xmlns:a16="http://schemas.microsoft.com/office/drawing/2014/main" id="{C64ECEBE-696B-5917-7B7F-AFBA5C2265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r="12179"/>
                    <a:stretch/>
                  </p:blipFill>
                  <p:spPr>
                    <a:xfrm>
                      <a:off x="2209802" y="0"/>
                      <a:ext cx="6436333" cy="641052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Picture 5">
                      <a:extLst>
                        <a:ext uri="{FF2B5EF4-FFF2-40B4-BE49-F238E27FC236}">
                          <a16:creationId xmlns:a16="http://schemas.microsoft.com/office/drawing/2014/main" id="{A1384D0C-6806-5CCE-09C7-F061CA34C3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760366" y="6279896"/>
                      <a:ext cx="5820925" cy="454227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632C48C1-16BA-DC85-7F76-57E7B8C1B2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259" y="1400722"/>
                    <a:ext cx="3729725" cy="3729725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1D6CD01D-6B4F-DB1E-DFFB-F1B851E04A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944241" y="1400721"/>
                    <a:ext cx="3729726" cy="3729725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>
                    <a:extLst>
                      <a:ext uri="{FF2B5EF4-FFF2-40B4-BE49-F238E27FC236}">
                        <a16:creationId xmlns:a16="http://schemas.microsoft.com/office/drawing/2014/main" id="{CEE4F068-BB43-65AF-8E9D-7F4A9F58C1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r="12179"/>
                  <a:stretch/>
                </p:blipFill>
                <p:spPr>
                  <a:xfrm>
                    <a:off x="3836983" y="6650784"/>
                    <a:ext cx="3836984" cy="3821599"/>
                  </a:xfrm>
                  <a:prstGeom prst="rect">
                    <a:avLst/>
                  </a:prstGeom>
                </p:spPr>
              </p:pic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51DA607C-1AEF-A0A4-C0D6-01C3B65DB6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162140" y="10416914"/>
                    <a:ext cx="3481370" cy="270785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B92256DC-16BA-6D49-62FE-6C05B3F056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781224" y="1400721"/>
                    <a:ext cx="3753795" cy="3753795"/>
                  </a:xfrm>
                  <a:prstGeom prst="rect">
                    <a:avLst/>
                  </a:prstGeom>
                </p:spPr>
              </p:pic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03364C2E-7F97-29EB-8352-DDD2ADEAE9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975623" y="10392760"/>
                    <a:ext cx="3503836" cy="294939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C00C310F-17AF-4C77-0CB8-84FAE2391C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r="11470"/>
                  <a:stretch/>
                </p:blipFill>
                <p:spPr>
                  <a:xfrm>
                    <a:off x="7673967" y="6637813"/>
                    <a:ext cx="3861052" cy="3814735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9B1D3C24-7D0E-0418-6BB6-EC4FBD4F44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1642276" y="1400721"/>
                    <a:ext cx="3753795" cy="3753795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6990B84B-A8C9-F2EE-0E9F-D1827C75D1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r="12179"/>
                  <a:stretch/>
                </p:blipFill>
                <p:spPr>
                  <a:xfrm>
                    <a:off x="11535019" y="6650784"/>
                    <a:ext cx="3836984" cy="3821599"/>
                  </a:xfrm>
                  <a:prstGeom prst="rect">
                    <a:avLst/>
                  </a:prstGeom>
                </p:spPr>
              </p:pic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6E99D17A-F49B-048E-F0EA-88301054D7BB}"/>
                      </a:ext>
                    </a:extLst>
                  </p:cNvPr>
                  <p:cNvSpPr/>
                  <p:nvPr/>
                </p:nvSpPr>
                <p:spPr>
                  <a:xfrm>
                    <a:off x="11863235" y="6783580"/>
                    <a:ext cx="3470112" cy="3483428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B00302EB-A363-C2F9-5C67-CEC683509B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1781115" y="10392759"/>
                    <a:ext cx="3559396" cy="272533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6A7C4FBC-0560-F4BD-C21E-55920F6012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-427596" y="5130446"/>
                    <a:ext cx="4414307" cy="1655365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C7A9331F-8C84-A08E-EE1C-AEC91A3A57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4"/>
                  <a:srcRect l="12534"/>
                  <a:stretch/>
                </p:blipFill>
                <p:spPr>
                  <a:xfrm>
                    <a:off x="3953442" y="5130445"/>
                    <a:ext cx="3861052" cy="1655365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7BF16A6C-1FE3-0103-B40B-86A7BE9CDF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/>
                  <a:srcRect l="13078" r="1"/>
                  <a:stretch/>
                </p:blipFill>
                <p:spPr>
                  <a:xfrm>
                    <a:off x="7823695" y="5130444"/>
                    <a:ext cx="3836984" cy="1655365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53A29F3C-9920-DAA8-1537-BF3DD5637A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6"/>
                  <a:srcRect l="11236"/>
                  <a:stretch/>
                </p:blipFill>
                <p:spPr>
                  <a:xfrm>
                    <a:off x="11669880" y="5130444"/>
                    <a:ext cx="3918331" cy="165536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44AE056-3A48-59C5-BBCF-D3609337B00B}"/>
                    </a:ext>
                  </a:extLst>
                </p:cNvPr>
                <p:cNvSpPr txBox="1"/>
                <p:nvPr/>
              </p:nvSpPr>
              <p:spPr>
                <a:xfrm>
                  <a:off x="1448360" y="939056"/>
                  <a:ext cx="122982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/>
                    <a:t>Baseline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CE40AB4-FE3E-5B95-C0D1-84339CEF1D57}"/>
                    </a:ext>
                  </a:extLst>
                </p:cNvPr>
                <p:cNvSpPr txBox="1"/>
                <p:nvPr/>
              </p:nvSpPr>
              <p:spPr>
                <a:xfrm>
                  <a:off x="4833908" y="939055"/>
                  <a:ext cx="21001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/>
                    <a:t>+Sensory Noise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F552448-96BD-C236-C67B-460FDE17B87B}"/>
                    </a:ext>
                  </a:extLst>
                </p:cNvPr>
                <p:cNvSpPr txBox="1"/>
                <p:nvPr/>
              </p:nvSpPr>
              <p:spPr>
                <a:xfrm>
                  <a:off x="8247299" y="939055"/>
                  <a:ext cx="296049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/>
                    <a:t>+Visual Field Inversion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7742EDA-6974-DF5B-EED1-6900661EA1A3}"/>
                    </a:ext>
                  </a:extLst>
                </p:cNvPr>
                <p:cNvSpPr txBox="1"/>
                <p:nvPr/>
              </p:nvSpPr>
              <p:spPr>
                <a:xfrm>
                  <a:off x="12295028" y="939055"/>
                  <a:ext cx="266803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/>
                    <a:t>Learning Turned Off</a:t>
                  </a: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25BFF87-1575-FA6C-C1D8-1F0356B51B93}"/>
                  </a:ext>
                </a:extLst>
              </p:cNvPr>
              <p:cNvSpPr txBox="1"/>
              <p:nvPr/>
            </p:nvSpPr>
            <p:spPr>
              <a:xfrm>
                <a:off x="318250" y="2896251"/>
                <a:ext cx="4413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EB38449-2550-18C1-F851-9E5ED134550F}"/>
                  </a:ext>
                </a:extLst>
              </p:cNvPr>
              <p:cNvSpPr txBox="1"/>
              <p:nvPr/>
            </p:nvSpPr>
            <p:spPr>
              <a:xfrm>
                <a:off x="319579" y="5496461"/>
                <a:ext cx="4283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B.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4FA57AB-79DD-2AE0-9203-F4E1704F5666}"/>
                  </a:ext>
                </a:extLst>
              </p:cNvPr>
              <p:cNvSpPr txBox="1"/>
              <p:nvPr/>
            </p:nvSpPr>
            <p:spPr>
              <a:xfrm>
                <a:off x="319579" y="8294461"/>
                <a:ext cx="4251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C.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0EA6589-7665-DFD5-6B3E-A203B9D98A7A}"/>
                </a:ext>
              </a:extLst>
            </p:cNvPr>
            <p:cNvSpPr txBox="1"/>
            <p:nvPr/>
          </p:nvSpPr>
          <p:spPr>
            <a:xfrm>
              <a:off x="9594793" y="10748672"/>
              <a:ext cx="1546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VF INVERSION</a:t>
              </a:r>
            </a:p>
          </p:txBody>
        </p: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47ED3705-B29C-CEA1-5516-5BEA016FF761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rot="5400000" flipH="1" flipV="1">
              <a:off x="10416285" y="10204645"/>
              <a:ext cx="495824" cy="592230"/>
            </a:xfrm>
            <a:prstGeom prst="curved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9995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3065</TotalTime>
  <Words>72</Words>
  <Application>Microsoft Macintosh PowerPoint</Application>
  <PresentationFormat>Custom</PresentationFormat>
  <Paragraphs>35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2023-01-09T19:51:50Z</dcterms:created>
  <dcterms:modified xsi:type="dcterms:W3CDTF">2023-01-31T19:09:45Z</dcterms:modified>
</cp:coreProperties>
</file>